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9" r:id="rId4"/>
  </p:sldMasterIdLst>
  <p:notesMasterIdLst>
    <p:notesMasterId r:id="rId14"/>
  </p:notesMasterIdLst>
  <p:sldIdLst>
    <p:sldId id="258" r:id="rId5"/>
    <p:sldId id="280" r:id="rId6"/>
    <p:sldId id="273" r:id="rId7"/>
    <p:sldId id="286" r:id="rId8"/>
    <p:sldId id="289" r:id="rId9"/>
    <p:sldId id="283" r:id="rId10"/>
    <p:sldId id="284" r:id="rId11"/>
    <p:sldId id="277" r:id="rId12"/>
    <p:sldId id="276" r:id="rId13"/>
  </p:sldIdLst>
  <p:sldSz cx="9144000" cy="6858000" type="screen4x3"/>
  <p:notesSz cx="6858000" cy="9144000"/>
  <p:embeddedFontLst>
    <p:embeddedFont>
      <p:font typeface="Agency FB" panose="020B0503020202020204" pitchFamily="34" charset="0"/>
      <p:regular r:id="rId15"/>
      <p:bold r:id="rId16"/>
    </p:embeddedFont>
    <p:embeddedFont>
      <p:font typeface="Bw Glenn Sans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DDC Hardware Regular" panose="020B0604020202020204" charset="0"/>
      <p:regular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  <a:srgbClr val="EDBDD3"/>
    <a:srgbClr val="E4E4E4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Pearce" userId="305f2f43-8cc4-41b8-909b-e99e73bc5103" providerId="ADAL" clId="{52B8F01B-4AB8-4012-BFC8-9E99F6744FF9}"/>
    <pc:docChg chg="undo custSel addSld delSld modSld sldOrd">
      <pc:chgData name="Chris Pearce" userId="305f2f43-8cc4-41b8-909b-e99e73bc5103" providerId="ADAL" clId="{52B8F01B-4AB8-4012-BFC8-9E99F6744FF9}" dt="2018-06-13T22:12:12.180" v="1011" actId="20577"/>
      <pc:docMkLst>
        <pc:docMk/>
      </pc:docMkLst>
      <pc:sldChg chg="modSp">
        <pc:chgData name="Chris Pearce" userId="305f2f43-8cc4-41b8-909b-e99e73bc5103" providerId="ADAL" clId="{52B8F01B-4AB8-4012-BFC8-9E99F6744FF9}" dt="2018-06-13T21:08:39.435" v="15" actId="20577"/>
        <pc:sldMkLst>
          <pc:docMk/>
          <pc:sldMk cId="4117483863" sldId="258"/>
        </pc:sldMkLst>
        <pc:spChg chg="mod">
          <ac:chgData name="Chris Pearce" userId="305f2f43-8cc4-41b8-909b-e99e73bc5103" providerId="ADAL" clId="{52B8F01B-4AB8-4012-BFC8-9E99F6744FF9}" dt="2018-06-13T21:08:39.435" v="15" actId="20577"/>
          <ac:spMkLst>
            <pc:docMk/>
            <pc:sldMk cId="4117483863" sldId="258"/>
            <ac:spMk id="2" creationId="{F66B5F42-55CF-49D8-9947-DF25C0D5956E}"/>
          </ac:spMkLst>
        </pc:spChg>
      </pc:sldChg>
      <pc:sldChg chg="del">
        <pc:chgData name="Chris Pearce" userId="305f2f43-8cc4-41b8-909b-e99e73bc5103" providerId="ADAL" clId="{52B8F01B-4AB8-4012-BFC8-9E99F6744FF9}" dt="2018-06-13T21:09:04.254" v="16" actId="2696"/>
        <pc:sldMkLst>
          <pc:docMk/>
          <pc:sldMk cId="3367905088" sldId="270"/>
        </pc:sldMkLst>
      </pc:sldChg>
      <pc:sldChg chg="modSp modNotesTx">
        <pc:chgData name="Chris Pearce" userId="305f2f43-8cc4-41b8-909b-e99e73bc5103" providerId="ADAL" clId="{52B8F01B-4AB8-4012-BFC8-9E99F6744FF9}" dt="2018-06-13T21:48:30.516" v="541" actId="27636"/>
        <pc:sldMkLst>
          <pc:docMk/>
          <pc:sldMk cId="2243687652" sldId="273"/>
        </pc:sldMkLst>
        <pc:spChg chg="mod">
          <ac:chgData name="Chris Pearce" userId="305f2f43-8cc4-41b8-909b-e99e73bc5103" providerId="ADAL" clId="{52B8F01B-4AB8-4012-BFC8-9E99F6744FF9}" dt="2018-06-13T21:48:30.516" v="541" actId="27636"/>
          <ac:spMkLst>
            <pc:docMk/>
            <pc:sldMk cId="2243687652" sldId="273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1:47:52.419" v="511" actId="20577"/>
          <ac:spMkLst>
            <pc:docMk/>
            <pc:sldMk cId="2243687652" sldId="273"/>
            <ac:spMk id="3" creationId="{1C5ADAC4-AD1F-4D53-8A6F-9C5D612433C4}"/>
          </ac:spMkLst>
        </pc:spChg>
      </pc:sldChg>
      <pc:sldChg chg="del">
        <pc:chgData name="Chris Pearce" userId="305f2f43-8cc4-41b8-909b-e99e73bc5103" providerId="ADAL" clId="{52B8F01B-4AB8-4012-BFC8-9E99F6744FF9}" dt="2018-06-13T21:59:51.084" v="785" actId="2696"/>
        <pc:sldMkLst>
          <pc:docMk/>
          <pc:sldMk cId="3406490217" sldId="274"/>
        </pc:sldMkLst>
      </pc:sldChg>
      <pc:sldChg chg="del">
        <pc:chgData name="Chris Pearce" userId="305f2f43-8cc4-41b8-909b-e99e73bc5103" providerId="ADAL" clId="{52B8F01B-4AB8-4012-BFC8-9E99F6744FF9}" dt="2018-06-13T21:59:54.373" v="786" actId="2696"/>
        <pc:sldMkLst>
          <pc:docMk/>
          <pc:sldMk cId="3104445703" sldId="275"/>
        </pc:sldMkLst>
      </pc:sldChg>
      <pc:sldChg chg="addSp delSp modSp">
        <pc:chgData name="Chris Pearce" userId="305f2f43-8cc4-41b8-909b-e99e73bc5103" providerId="ADAL" clId="{52B8F01B-4AB8-4012-BFC8-9E99F6744FF9}" dt="2018-06-13T21:54:51.815" v="782" actId="20577"/>
        <pc:sldMkLst>
          <pc:docMk/>
          <pc:sldMk cId="2138417940" sldId="277"/>
        </pc:sldMkLst>
        <pc:spChg chg="mod">
          <ac:chgData name="Chris Pearce" userId="305f2f43-8cc4-41b8-909b-e99e73bc5103" providerId="ADAL" clId="{52B8F01B-4AB8-4012-BFC8-9E99F6744FF9}" dt="2018-06-13T21:48:59.909" v="561" actId="122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Chris Pearce" userId="305f2f43-8cc4-41b8-909b-e99e73bc5103" providerId="ADAL" clId="{52B8F01B-4AB8-4012-BFC8-9E99F6744FF9}" dt="2018-06-13T21:54:51.815" v="782" actId="20577"/>
          <ac:spMkLst>
            <pc:docMk/>
            <pc:sldMk cId="2138417940" sldId="277"/>
            <ac:spMk id="3" creationId="{79BD5626-BC4B-47F1-8485-58DEAF50AA25}"/>
          </ac:spMkLst>
        </pc:spChg>
        <pc:spChg chg="del">
          <ac:chgData name="Chris Pearce" userId="305f2f43-8cc4-41b8-909b-e99e73bc5103" providerId="ADAL" clId="{52B8F01B-4AB8-4012-BFC8-9E99F6744FF9}" dt="2018-06-13T21:49:15.440" v="567" actId="478"/>
          <ac:spMkLst>
            <pc:docMk/>
            <pc:sldMk cId="2138417940" sldId="277"/>
            <ac:spMk id="4" creationId="{7C52FE6A-59E4-404C-BA50-045D9B6EA6A0}"/>
          </ac:spMkLst>
        </pc:spChg>
        <pc:spChg chg="del">
          <ac:chgData name="Chris Pearce" userId="305f2f43-8cc4-41b8-909b-e99e73bc5103" providerId="ADAL" clId="{52B8F01B-4AB8-4012-BFC8-9E99F6744FF9}" dt="2018-06-13T21:49:04.641" v="562" actId="478"/>
          <ac:spMkLst>
            <pc:docMk/>
            <pc:sldMk cId="2138417940" sldId="277"/>
            <ac:spMk id="5" creationId="{F3C9B1DE-DB7F-4080-BD21-EAF081EEB978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6" creationId="{307C4C1F-0D56-409E-912B-FF12BD60F82B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7" creationId="{D3E8EB24-6AF1-4DC6-A40F-FF13EABD8611}"/>
          </ac:spMkLst>
        </pc:spChg>
        <pc:spChg chg="del">
          <ac:chgData name="Chris Pearce" userId="305f2f43-8cc4-41b8-909b-e99e73bc5103" providerId="ADAL" clId="{52B8F01B-4AB8-4012-BFC8-9E99F6744FF9}" dt="2018-06-13T21:49:18.239" v="568" actId="478"/>
          <ac:spMkLst>
            <pc:docMk/>
            <pc:sldMk cId="2138417940" sldId="277"/>
            <ac:spMk id="13" creationId="{C994A202-9A55-4CF9-9B31-C6C355455398}"/>
          </ac:spMkLst>
        </pc:spChg>
        <pc:spChg chg="del">
          <ac:chgData name="Chris Pearce" userId="305f2f43-8cc4-41b8-909b-e99e73bc5103" providerId="ADAL" clId="{52B8F01B-4AB8-4012-BFC8-9E99F6744FF9}" dt="2018-06-13T21:49:07.172" v="563" actId="478"/>
          <ac:spMkLst>
            <pc:docMk/>
            <pc:sldMk cId="2138417940" sldId="277"/>
            <ac:spMk id="14" creationId="{8D1DD02C-C7D1-41F8-9DE7-8284CBE29D16}"/>
          </ac:spMkLst>
        </pc:spChg>
        <pc:spChg chg="del mod">
          <ac:chgData name="Chris Pearce" userId="305f2f43-8cc4-41b8-909b-e99e73bc5103" providerId="ADAL" clId="{52B8F01B-4AB8-4012-BFC8-9E99F6744FF9}" dt="2018-06-13T21:49:12.940" v="566" actId="478"/>
          <ac:spMkLst>
            <pc:docMk/>
            <pc:sldMk cId="2138417940" sldId="277"/>
            <ac:spMk id="15" creationId="{3BB086D4-30FE-4A13-9484-0305F6B09217}"/>
          </ac:spMkLst>
        </pc:spChg>
        <pc:cxnChg chg="add del">
          <ac:chgData name="Chris Pearce" userId="305f2f43-8cc4-41b8-909b-e99e73bc5103" providerId="ADAL" clId="{52B8F01B-4AB8-4012-BFC8-9E99F6744FF9}" dt="2018-06-13T21:54:18.660" v="780"/>
          <ac:cxnSpMkLst>
            <pc:docMk/>
            <pc:sldMk cId="2138417940" sldId="277"/>
            <ac:cxnSpMk id="10" creationId="{47D9C4A8-452C-43CE-A135-8FD804E764B9}"/>
          </ac:cxnSpMkLst>
        </pc:cxnChg>
      </pc:sldChg>
      <pc:sldChg chg="modSp add ord">
        <pc:chgData name="Chris Pearce" userId="305f2f43-8cc4-41b8-909b-e99e73bc5103" providerId="ADAL" clId="{52B8F01B-4AB8-4012-BFC8-9E99F6744FF9}" dt="2018-06-13T22:12:12.180" v="1011" actId="20577"/>
        <pc:sldMkLst>
          <pc:docMk/>
          <pc:sldMk cId="3678733961" sldId="278"/>
        </pc:sldMkLst>
        <pc:spChg chg="mod">
          <ac:chgData name="Chris Pearce" userId="305f2f43-8cc4-41b8-909b-e99e73bc5103" providerId="ADAL" clId="{52B8F01B-4AB8-4012-BFC8-9E99F6744FF9}" dt="2018-06-13T22:00:21.096" v="809" actId="20577"/>
          <ac:spMkLst>
            <pc:docMk/>
            <pc:sldMk cId="3678733961" sldId="278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2:12:12.180" v="1011" actId="20577"/>
          <ac:spMkLst>
            <pc:docMk/>
            <pc:sldMk cId="3678733961" sldId="278"/>
            <ac:spMk id="3" creationId="{1C5ADAC4-AD1F-4D53-8A6F-9C5D612433C4}"/>
          </ac:spMkLst>
        </pc:spChg>
      </pc:sldChg>
    </pc:docChg>
  </pc:docChgLst>
  <pc:docChgLst>
    <pc:chgData name="Callum Miller" userId="S::cmiller@spartaglobal.com::9e45696d-db2e-4efb-8a92-a94938e58c8c" providerId="AD" clId="Web-{1CE209E2-98C2-4BDC-8BBD-73C0D6908BD3}"/>
    <pc:docChg chg="delSld">
      <pc:chgData name="Callum Miller" userId="S::cmiller@spartaglobal.com::9e45696d-db2e-4efb-8a92-a94938e58c8c" providerId="AD" clId="Web-{1CE209E2-98C2-4BDC-8BBD-73C0D6908BD3}" dt="2018-05-30T14:57:02.173" v="17"/>
      <pc:docMkLst>
        <pc:docMk/>
      </pc:docMkLst>
    </pc:docChg>
  </pc:docChgLst>
  <pc:docChgLst>
    <pc:chgData name="Mariam Mebude" userId="S::mmebude@spartaglobal.com::3b9d9f32-03cb-4a50-96be-bfc06307707b" providerId="AD" clId="Web-{BFB0504C-B1A2-4563-B755-E479A087364C}"/>
    <pc:docChg chg="delSld">
      <pc:chgData name="Mariam Mebude" userId="S::mmebude@spartaglobal.com::3b9d9f32-03cb-4a50-96be-bfc06307707b" providerId="AD" clId="Web-{BFB0504C-B1A2-4563-B755-E479A087364C}" dt="2018-06-13T16:15:02.389" v="0"/>
      <pc:docMkLst>
        <pc:docMk/>
      </pc:docMkLst>
      <pc:sldChg chg="del">
        <pc:chgData name="Mariam Mebude" userId="S::mmebude@spartaglobal.com::3b9d9f32-03cb-4a50-96be-bfc06307707b" providerId="AD" clId="Web-{BFB0504C-B1A2-4563-B755-E479A087364C}" dt="2018-06-13T16:15:02.389" v="0"/>
        <pc:sldMkLst>
          <pc:docMk/>
          <pc:sldMk cId="3477609745" sldId="272"/>
        </pc:sldMkLst>
      </pc:sldChg>
    </pc:docChg>
  </pc:docChgLst>
  <pc:docChgLst>
    <pc:chgData name="Hanad Ahmed" userId="S::hahmed@spartaglobal.com::339638e8-4b8b-42da-bf79-14bfaa1e5e5e" providerId="AD" clId="Web-{CAB4BB8E-CDA8-479E-B234-473C66086210}"/>
    <pc:docChg chg="addSld">
      <pc:chgData name="Hanad Ahmed" userId="S::hahmed@spartaglobal.com::339638e8-4b8b-42da-bf79-14bfaa1e5e5e" providerId="AD" clId="Web-{CAB4BB8E-CDA8-479E-B234-473C66086210}" dt="2018-07-26T10:54:11.286" v="0"/>
      <pc:docMkLst>
        <pc:docMk/>
      </pc:docMkLst>
      <pc:sldChg chg="new">
        <pc:chgData name="Hanad Ahmed" userId="S::hahmed@spartaglobal.com::339638e8-4b8b-42da-bf79-14bfaa1e5e5e" providerId="AD" clId="Web-{CAB4BB8E-CDA8-479E-B234-473C66086210}" dt="2018-07-26T10:54:11.286" v="0"/>
        <pc:sldMkLst>
          <pc:docMk/>
          <pc:sldMk cId="3455889456" sldId="278"/>
        </pc:sldMkLst>
      </pc:sldChg>
    </pc:docChg>
  </pc:docChgLst>
  <pc:docChgLst>
    <pc:chgData name="Sykander Gul" userId="S::sgul@spartaglobal.com::d6cf46b0-a934-4b3f-aca8-cfc614c8d7dc" providerId="AD" clId="Web-{0B417814-74CD-4155-B0B8-903CEE849394}"/>
    <pc:docChg chg="delSld modSld">
      <pc:chgData name="Sykander Gul" userId="S::sgul@spartaglobal.com::d6cf46b0-a934-4b3f-aca8-cfc614c8d7dc" providerId="AD" clId="Web-{0B417814-74CD-4155-B0B8-903CEE849394}" dt="2018-07-04T10:18:26.478" v="301"/>
      <pc:docMkLst>
        <pc:docMk/>
      </pc:docMkLst>
      <pc:sldChg chg="addSp delSp modSp">
        <pc:chgData name="Sykander Gul" userId="S::sgul@spartaglobal.com::d6cf46b0-a934-4b3f-aca8-cfc614c8d7dc" providerId="AD" clId="Web-{0B417814-74CD-4155-B0B8-903CEE849394}" dt="2018-07-04T10:18:26.478" v="301"/>
        <pc:sldMkLst>
          <pc:docMk/>
          <pc:sldMk cId="4117483863" sldId="258"/>
        </pc:sldMkLst>
        <pc:spChg chg="mod">
          <ac:chgData name="Sykander Gul" userId="S::sgul@spartaglobal.com::d6cf46b0-a934-4b3f-aca8-cfc614c8d7dc" providerId="AD" clId="Web-{0B417814-74CD-4155-B0B8-903CEE849394}" dt="2018-07-04T09:52:01.335" v="9" actId="20577"/>
          <ac:spMkLst>
            <pc:docMk/>
            <pc:sldMk cId="4117483863" sldId="258"/>
            <ac:spMk id="2" creationId="{F66B5F42-55CF-49D8-9947-DF25C0D5956E}"/>
          </ac:spMkLst>
        </pc:spChg>
        <pc:picChg chg="add del mod">
          <ac:chgData name="Sykander Gul" userId="S::sgul@spartaglobal.com::d6cf46b0-a934-4b3f-aca8-cfc614c8d7dc" providerId="AD" clId="Web-{0B417814-74CD-4155-B0B8-903CEE849394}" dt="2018-07-04T10:18:26.478" v="301"/>
          <ac:picMkLst>
            <pc:docMk/>
            <pc:sldMk cId="4117483863" sldId="258"/>
            <ac:picMk id="3" creationId="{9E480E34-21B8-4C76-A45A-969315015DB1}"/>
          </ac:picMkLst>
        </pc:picChg>
        <pc:picChg chg="add del mod">
          <ac:chgData name="Sykander Gul" userId="S::sgul@spartaglobal.com::d6cf46b0-a934-4b3f-aca8-cfc614c8d7dc" providerId="AD" clId="Web-{0B417814-74CD-4155-B0B8-903CEE849394}" dt="2018-07-04T09:52:19.428" v="13"/>
          <ac:picMkLst>
            <pc:docMk/>
            <pc:sldMk cId="4117483863" sldId="258"/>
            <ac:picMk id="3" creationId="{B114DA1D-950F-46DD-935B-B6B9D24A08F6}"/>
          </ac:picMkLst>
        </pc:picChg>
        <pc:picChg chg="add mod">
          <ac:chgData name="Sykander Gul" userId="S::sgul@spartaglobal.com::d6cf46b0-a934-4b3f-aca8-cfc614c8d7dc" providerId="AD" clId="Web-{0B417814-74CD-4155-B0B8-903CEE849394}" dt="2018-07-04T09:53:32.817" v="19" actId="1076"/>
          <ac:picMkLst>
            <pc:docMk/>
            <pc:sldMk cId="4117483863" sldId="258"/>
            <ac:picMk id="5" creationId="{AEF3BAED-0479-47E3-A248-4456117562C6}"/>
          </ac:picMkLst>
        </pc:picChg>
      </pc:sldChg>
      <pc:sldChg chg="addSp delSp modSp">
        <pc:chgData name="Sykander Gul" userId="S::sgul@spartaglobal.com::d6cf46b0-a934-4b3f-aca8-cfc614c8d7dc" providerId="AD" clId="Web-{0B417814-74CD-4155-B0B8-903CEE849394}" dt="2018-07-04T09:57:02.396" v="128" actId="1076"/>
        <pc:sldMkLst>
          <pc:docMk/>
          <pc:sldMk cId="2243687652" sldId="273"/>
        </pc:sldMkLst>
        <pc:spChg chg="add del mod">
          <ac:chgData name="Sykander Gul" userId="S::sgul@spartaglobal.com::d6cf46b0-a934-4b3f-aca8-cfc614c8d7dc" providerId="AD" clId="Web-{0B417814-74CD-4155-B0B8-903CEE849394}" dt="2018-07-04T09:55:57.958" v="122" actId="20577"/>
          <ac:spMkLst>
            <pc:docMk/>
            <pc:sldMk cId="2243687652" sldId="273"/>
            <ac:spMk id="2" creationId="{510EB517-2EFA-4AF5-A4F2-1BD61267435E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7:02.396" v="128" actId="1076"/>
          <ac:spMkLst>
            <pc:docMk/>
            <pc:sldMk cId="2243687652" sldId="273"/>
            <ac:spMk id="3" creationId="{1C5ADAC4-AD1F-4D53-8A6F-9C5D612433C4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5.133" v="5"/>
          <ac:spMkLst>
            <pc:docMk/>
            <pc:sldMk cId="2243687652" sldId="273"/>
            <ac:spMk id="5" creationId="{DB55AAEA-B3AB-4483-A56B-ACDE9083C1E8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2.117" v="4"/>
          <ac:spMkLst>
            <pc:docMk/>
            <pc:sldMk cId="2243687652" sldId="273"/>
            <ac:spMk id="7" creationId="{BED09B0E-FEE8-4138-9FC9-33EDE2A380D9}"/>
          </ac:spMkLst>
        </pc:spChg>
        <pc:picChg chg="add mod">
          <ac:chgData name="Sykander Gul" userId="S::sgul@spartaglobal.com::d6cf46b0-a934-4b3f-aca8-cfc614c8d7dc" providerId="AD" clId="Web-{0B417814-74CD-4155-B0B8-903CEE849394}" dt="2018-07-04T09:56:25.677" v="126" actId="1076"/>
          <ac:picMkLst>
            <pc:docMk/>
            <pc:sldMk cId="2243687652" sldId="273"/>
            <ac:picMk id="8" creationId="{A71C8BFF-EB51-43C8-BCB7-D5F8E137B047}"/>
          </ac:picMkLst>
        </pc:picChg>
      </pc:sldChg>
      <pc:sldChg chg="modSp">
        <pc:chgData name="Sykander Gul" userId="S::sgul@spartaglobal.com::d6cf46b0-a934-4b3f-aca8-cfc614c8d7dc" providerId="AD" clId="Web-{0B417814-74CD-4155-B0B8-903CEE849394}" dt="2018-07-04T10:17:11.601" v="296" actId="20577"/>
        <pc:sldMkLst>
          <pc:docMk/>
          <pc:sldMk cId="2138417940" sldId="277"/>
        </pc:sldMkLst>
        <pc:spChg chg="mod">
          <ac:chgData name="Sykander Gul" userId="S::sgul@spartaglobal.com::d6cf46b0-a934-4b3f-aca8-cfc614c8d7dc" providerId="AD" clId="Web-{0B417814-74CD-4155-B0B8-903CEE849394}" dt="2018-07-04T09:57:36.177" v="143" actId="20577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Sykander Gul" userId="S::sgul@spartaglobal.com::d6cf46b0-a934-4b3f-aca8-cfc614c8d7dc" providerId="AD" clId="Web-{0B417814-74CD-4155-B0B8-903CEE849394}" dt="2018-07-04T10:17:11.601" v="296" actId="20577"/>
          <ac:spMkLst>
            <pc:docMk/>
            <pc:sldMk cId="2138417940" sldId="277"/>
            <ac:spMk id="3" creationId="{79BD5626-BC4B-47F1-8485-58DEAF50AA25}"/>
          </ac:spMkLst>
        </pc:spChg>
      </pc:sldChg>
      <pc:sldChg chg="del">
        <pc:chgData name="Sykander Gul" userId="S::sgul@spartaglobal.com::d6cf46b0-a934-4b3f-aca8-cfc614c8d7dc" providerId="AD" clId="Web-{0B417814-74CD-4155-B0B8-903CEE849394}" dt="2018-07-04T09:51:50.757" v="6"/>
        <pc:sldMkLst>
          <pc:docMk/>
          <pc:sldMk cId="3678733961" sldId="278"/>
        </pc:sldMkLst>
      </pc:sldChg>
    </pc:docChg>
  </pc:docChgLst>
  <pc:docChgLst>
    <pc:chgData name="Richard Gurney" userId="S::rgurney@spartaglobal.com::e7339f47-539c-4ee1-8970-70e6eee9f686" providerId="AD" clId="Web-{6C921CFA-4C55-49E4-B3C7-25C49A4D5CC8}"/>
    <pc:docChg chg="addSld modSld">
      <pc:chgData name="Richard Gurney" userId="S::rgurney@spartaglobal.com::e7339f47-539c-4ee1-8970-70e6eee9f686" providerId="AD" clId="Web-{6C921CFA-4C55-49E4-B3C7-25C49A4D5CC8}" dt="2018-09-10T16:26:29.604" v="1"/>
      <pc:docMkLst>
        <pc:docMk/>
      </pc:docMkLst>
      <pc:sldChg chg="addSp modSp add mod replId modClrScheme chgLayout">
        <pc:chgData name="Richard Gurney" userId="S::rgurney@spartaglobal.com::e7339f47-539c-4ee1-8970-70e6eee9f686" providerId="AD" clId="Web-{6C921CFA-4C55-49E4-B3C7-25C49A4D5CC8}" dt="2018-09-10T16:26:29.604" v="1"/>
        <pc:sldMkLst>
          <pc:docMk/>
          <pc:sldMk cId="568064487" sldId="279"/>
        </pc:sldMkLst>
        <pc:spChg chg="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2" creationId="{48D2D29D-AFDC-4B1A-8AD4-DDB4CB65A8C8}"/>
          </ac:spMkLst>
        </pc:spChg>
        <pc:spChg chg="add 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3" creationId="{6A1CE679-DFAE-45C2-AECA-8D2E3EF426A1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FB968-826A-4D49-85EE-FAF03D37BD34}" type="datetimeFigureOut">
              <a:rPr lang="en-GB" smtClean="0"/>
              <a:t>28/02/2019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06701-E642-4CB0-8A66-15265BC9D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22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Use time line example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06701-E642-4CB0-8A66-15265BC9DD4C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853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Use time line example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06701-E642-4CB0-8A66-15265BC9DD4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97081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06701-E642-4CB0-8A66-15265BC9DD4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2986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C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B60562-BB47-480A-A95E-4CFBA10DB6D5}"/>
              </a:ext>
            </a:extLst>
          </p:cNvPr>
          <p:cNvSpPr/>
          <p:nvPr userDrawn="1"/>
        </p:nvSpPr>
        <p:spPr>
          <a:xfrm>
            <a:off x="0" y="3910693"/>
            <a:ext cx="9144000" cy="2947307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4572" y="4161949"/>
            <a:ext cx="6858000" cy="1875540"/>
          </a:xfrm>
        </p:spPr>
        <p:txBody>
          <a:bodyPr wrap="square" anchor="ctr" anchorCtr="0">
            <a:noAutofit/>
          </a:bodyPr>
          <a:lstStyle>
            <a:lvl1pPr algn="l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80993" y="6127296"/>
            <a:ext cx="6858000" cy="519020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3398588"/>
            <a:ext cx="7916738" cy="1451825"/>
          </a:xfrm>
        </p:spPr>
        <p:txBody>
          <a:bodyPr wrap="square" anchor="ctr" anchorCtr="0">
            <a:normAutofit/>
          </a:bodyPr>
          <a:lstStyle>
            <a:lvl1pPr algn="l">
              <a:defRPr sz="50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26033-D817-4DCF-A9AF-AA61BB9080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0594" y="1882276"/>
            <a:ext cx="6890655" cy="1516313"/>
          </a:xfrm>
        </p:spPr>
        <p:txBody>
          <a:bodyPr anchor="b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8868B2A-CBF9-4089-BB5B-5270F3C69F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0593" y="4850414"/>
            <a:ext cx="6890655" cy="1516313"/>
          </a:xfrm>
        </p:spPr>
        <p:txBody>
          <a:bodyPr anchor="t" anchorCtr="0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761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950" y="365126"/>
            <a:ext cx="80204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9802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hoto P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457200"/>
            <a:ext cx="4629150" cy="5976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390" y="2057399"/>
            <a:ext cx="2913630" cy="437605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n Photo">
    <p:bg>
      <p:bgPr>
        <a:blipFill dpi="0" rotWithShape="1">
          <a:blip r:embed="rId2">
            <a:lum/>
          </a:blip>
          <a:srcRect/>
          <a:stretch>
            <a:fillRect l="-24000" r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3763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Picture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DD006-5EEB-4E77-B406-B85870353E47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5360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B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5775" y="4774270"/>
            <a:ext cx="8243494" cy="1728583"/>
          </a:xfrm>
        </p:spPr>
        <p:txBody>
          <a:bodyPr wrap="square" anchor="ctr" anchorCtr="0">
            <a:noAutofit/>
          </a:bodyPr>
          <a:lstStyle>
            <a:lvl1pPr algn="ctr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16603" y="0"/>
            <a:ext cx="6858000" cy="618523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299192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20FE1E-F623-471E-BC01-A26DAF8F0691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3368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66AD48-0104-4559-BC14-16ECBECE15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02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6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1915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AE7C8-3BC5-4E10-A945-39BFDAE226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293938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E7DE6D-7323-4BDA-9FF0-557FF162F0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0" y="3910013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C39E5DE-D760-4608-8800-FFFD094303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34454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8C70DF8-4A4F-41E3-9D1D-F172926B2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34454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343A4ED-CA24-4279-9CB3-A74A593AF7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29375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C997A62-4767-4B3D-85F1-DF22FEC872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9375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704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C3A11-E08C-4C9C-BA91-0150A90EAB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022294"/>
            <a:ext cx="7886700" cy="2005677"/>
          </a:xfrm>
          <a:solidFill>
            <a:schemeClr val="tx2"/>
          </a:solidFill>
        </p:spPr>
        <p:txBody>
          <a:bodyPr lIns="274320" tIns="274320" rIns="274320" bIns="274320" anchor="ctr" anchorCtr="0">
            <a:spAutoFit/>
          </a:bodyPr>
          <a:lstStyle>
            <a:lvl1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1pPr>
            <a:lvl2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2pPr>
            <a:lvl3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3pPr>
            <a:lvl4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4pPr>
            <a:lvl5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08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rast 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2363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77135C-7A63-4D2A-9728-D58E8449BDA4}"/>
              </a:ext>
            </a:extLst>
          </p:cNvPr>
          <p:cNvSpPr/>
          <p:nvPr userDrawn="1"/>
        </p:nvSpPr>
        <p:spPr>
          <a:xfrm>
            <a:off x="0" y="6225268"/>
            <a:ext cx="9144000" cy="632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00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Contrast 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F054D3-B7A0-45BE-A9C2-430704E404FF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3633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ty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8F4CCD8-C5E8-41F3-AC46-FE3229495903}"/>
              </a:ext>
            </a:extLst>
          </p:cNvPr>
          <p:cNvSpPr/>
          <p:nvPr userDrawn="1"/>
        </p:nvSpPr>
        <p:spPr>
          <a:xfrm>
            <a:off x="-16329" y="885825"/>
            <a:ext cx="9160329" cy="5980339"/>
          </a:xfrm>
          <a:custGeom>
            <a:avLst/>
            <a:gdLst>
              <a:gd name="connsiteX0" fmla="*/ 4083 w 9152165"/>
              <a:gd name="connsiteY0" fmla="*/ 4388304 h 5980339"/>
              <a:gd name="connsiteX1" fmla="*/ 9144000 w 9152165"/>
              <a:gd name="connsiteY1" fmla="*/ 0 h 5980339"/>
              <a:gd name="connsiteX2" fmla="*/ 9152165 w 9152165"/>
              <a:gd name="connsiteY2" fmla="*/ 5972175 h 5980339"/>
              <a:gd name="connsiteX3" fmla="*/ 0 w 9152165"/>
              <a:gd name="connsiteY3" fmla="*/ 5980339 h 5980339"/>
              <a:gd name="connsiteX4" fmla="*/ 4083 w 9152165"/>
              <a:gd name="connsiteY4" fmla="*/ 4388304 h 598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2165" h="5980339">
                <a:moveTo>
                  <a:pt x="4083" y="4388304"/>
                </a:moveTo>
                <a:lnTo>
                  <a:pt x="9144000" y="0"/>
                </a:lnTo>
                <a:cubicBezTo>
                  <a:pt x="9146722" y="1990725"/>
                  <a:pt x="9149443" y="3981450"/>
                  <a:pt x="9152165" y="5972175"/>
                </a:cubicBezTo>
                <a:lnTo>
                  <a:pt x="0" y="5980339"/>
                </a:lnTo>
                <a:lnTo>
                  <a:pt x="4083" y="438830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87854" y="751115"/>
            <a:ext cx="5817053" cy="1853292"/>
          </a:xfrm>
        </p:spPr>
        <p:txBody>
          <a:bodyPr>
            <a:noAutofit/>
          </a:bodyPr>
          <a:lstStyle>
            <a:lvl1pPr>
              <a:defRPr sz="6800">
                <a:solidFill>
                  <a:schemeClr val="accent1"/>
                </a:solidFill>
              </a:defRPr>
            </a:lvl1pPr>
          </a:lstStyle>
          <a:p>
            <a:r>
              <a:rPr lang="en-US"/>
              <a:t>ACTIVITY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963A5A-BF48-46E5-B914-FFC2504A20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2194" y="3273879"/>
            <a:ext cx="4310970" cy="3249159"/>
          </a:xfrm>
        </p:spPr>
        <p:txBody>
          <a:bodyPr anchor="b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44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83000">
              <a:schemeClr val="accent3"/>
            </a:gs>
            <a:gs pos="100000">
              <a:schemeClr val="accent3">
                <a:lumMod val="75000"/>
              </a:schemeClr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138" y="1825625"/>
            <a:ext cx="78672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1774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87" r:id="rId2"/>
    <p:sldLayoutId id="2147483671" r:id="rId3"/>
    <p:sldLayoutId id="2147483691" r:id="rId4"/>
    <p:sldLayoutId id="2147483697" r:id="rId5"/>
    <p:sldLayoutId id="2147483696" r:id="rId6"/>
    <p:sldLayoutId id="2147483690" r:id="rId7"/>
    <p:sldLayoutId id="2147483692" r:id="rId8"/>
    <p:sldLayoutId id="2147483693" r:id="rId9"/>
    <p:sldLayoutId id="2147483672" r:id="rId10"/>
    <p:sldLayoutId id="2147483698" r:id="rId11"/>
    <p:sldLayoutId id="2147483673" r:id="rId12"/>
    <p:sldLayoutId id="2147483677" r:id="rId13"/>
    <p:sldLayoutId id="2147483679" r:id="rId14"/>
    <p:sldLayoutId id="2147483681" r:id="rId15"/>
    <p:sldLayoutId id="2147483688" r:id="rId16"/>
    <p:sldLayoutId id="2147483684" r:id="rId17"/>
    <p:sldLayoutId id="2147483694" r:id="rId18"/>
    <p:sldLayoutId id="2147483683" r:id="rId19"/>
    <p:sldLayoutId id="2147483695" r:id="rId20"/>
    <p:sldLayoutId id="2147483689" r:id="rId2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B5F42-55CF-49D8-9947-DF25C0D595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400" dirty="0">
                <a:latin typeface="Agency FB" panose="020B0503020202020204" pitchFamily="34" charset="0"/>
              </a:rPr>
              <a:t>Business Intelligence Using Tableau</a:t>
            </a:r>
          </a:p>
        </p:txBody>
      </p:sp>
    </p:spTree>
    <p:extLst>
      <p:ext uri="{BB962C8B-B14F-4D97-AF65-F5344CB8AC3E}">
        <p14:creationId xmlns:p14="http://schemas.microsoft.com/office/powerpoint/2010/main" val="4117483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EB517-2EFA-4AF5-A4F2-1BD612674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89594"/>
            <a:ext cx="9144001" cy="810531"/>
          </a:xfrm>
        </p:spPr>
        <p:txBody>
          <a:bodyPr>
            <a:normAutofit/>
          </a:bodyPr>
          <a:lstStyle/>
          <a:p>
            <a:pPr algn="ctr"/>
            <a:r>
              <a:rPr lang="en-GB" sz="4400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ADAC4-AD1F-4D53-8A6F-9C5D61243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721" y="1120256"/>
            <a:ext cx="9144001" cy="528864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Introduction</a:t>
            </a:r>
          </a:p>
          <a:p>
            <a:pPr>
              <a:spcBef>
                <a:spcPts val="700"/>
              </a:spcBef>
            </a:pPr>
            <a:r>
              <a:rPr lang="en-GB" dirty="0"/>
              <a:t>Examples of Tableau data</a:t>
            </a:r>
          </a:p>
          <a:p>
            <a:pPr>
              <a:spcBef>
                <a:spcPts val="700"/>
              </a:spcBef>
            </a:pPr>
            <a:r>
              <a:rPr lang="en-GB" dirty="0"/>
              <a:t>Advantages</a:t>
            </a:r>
          </a:p>
          <a:p>
            <a:pPr>
              <a:spcBef>
                <a:spcPts val="700"/>
              </a:spcBef>
            </a:pPr>
            <a:r>
              <a:rPr lang="en-GB" dirty="0"/>
              <a:t>Disadvantages</a:t>
            </a:r>
          </a:p>
          <a:p>
            <a:pPr>
              <a:spcBef>
                <a:spcPts val="700"/>
              </a:spcBef>
            </a:pPr>
            <a:r>
              <a:rPr lang="en-GB" dirty="0"/>
              <a:t>Conclusion</a:t>
            </a:r>
          </a:p>
          <a:p>
            <a:pPr marL="0" indent="0" algn="ctr">
              <a:spcBef>
                <a:spcPts val="700"/>
              </a:spcBef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4129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EB517-2EFA-4AF5-A4F2-1BD612674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89594"/>
            <a:ext cx="9144001" cy="810531"/>
          </a:xfrm>
        </p:spPr>
        <p:txBody>
          <a:bodyPr>
            <a:normAutofit/>
          </a:bodyPr>
          <a:lstStyle/>
          <a:p>
            <a:pPr algn="ctr"/>
            <a:r>
              <a:rPr lang="en-GB" sz="440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ADAC4-AD1F-4D53-8A6F-9C5D61243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269547"/>
            <a:ext cx="4898570" cy="55138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 dirty="0"/>
              <a:t>Business intelligence is a technology-driven process for analysing data and presenting actionable information</a:t>
            </a:r>
          </a:p>
          <a:p>
            <a:pPr marL="0" indent="0">
              <a:buNone/>
            </a:pPr>
            <a:endParaRPr lang="en-GB" sz="2000" dirty="0"/>
          </a:p>
          <a:p>
            <a:pPr>
              <a:spcBef>
                <a:spcPts val="700"/>
              </a:spcBef>
            </a:pPr>
            <a:r>
              <a:rPr lang="en-GB" sz="2000" dirty="0"/>
              <a:t>Tableau is a popular data visualisation tool that that can perform this task</a:t>
            </a:r>
          </a:p>
          <a:p>
            <a:pPr marL="0" indent="0">
              <a:spcBef>
                <a:spcPts val="700"/>
              </a:spcBef>
              <a:buNone/>
            </a:pPr>
            <a:endParaRPr lang="en-GB" sz="2000" dirty="0"/>
          </a:p>
          <a:p>
            <a:pPr>
              <a:spcBef>
                <a:spcPts val="700"/>
              </a:spcBef>
            </a:pPr>
            <a:r>
              <a:rPr lang="en-GB" sz="2000" dirty="0"/>
              <a:t>Their Goal: create a powerful data analysis tool while still being user friendly</a:t>
            </a:r>
          </a:p>
          <a:p>
            <a:pPr>
              <a:spcBef>
                <a:spcPts val="700"/>
              </a:spcBef>
            </a:pPr>
            <a:endParaRPr lang="en-GB" sz="2000" dirty="0"/>
          </a:p>
          <a:p>
            <a:pPr marL="0" indent="0">
              <a:spcBef>
                <a:spcPts val="700"/>
              </a:spcBef>
              <a:buNone/>
            </a:pPr>
            <a:endParaRPr lang="en-GB" dirty="0"/>
          </a:p>
          <a:p>
            <a:pPr marL="0" indent="0" algn="ctr">
              <a:spcBef>
                <a:spcPts val="700"/>
              </a:spcBef>
              <a:buNone/>
            </a:pPr>
            <a:endParaRPr lang="en-GB" dirty="0"/>
          </a:p>
        </p:txBody>
      </p:sp>
      <p:pic>
        <p:nvPicPr>
          <p:cNvPr id="4" name="Picture 2" descr="Image result for tableau magic quadrant">
            <a:extLst>
              <a:ext uri="{FF2B5EF4-FFF2-40B4-BE49-F238E27FC236}">
                <a16:creationId xmlns:a16="http://schemas.microsoft.com/office/drawing/2014/main" id="{E347478B-7B48-4B4C-95CD-61CC7D6FE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1614" y="1269547"/>
            <a:ext cx="4330620" cy="4330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3687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3">
            <a:extLst>
              <a:ext uri="{FF2B5EF4-FFF2-40B4-BE49-F238E27FC236}">
                <a16:creationId xmlns:a16="http://schemas.microsoft.com/office/drawing/2014/main" id="{FF79215D-0E61-4DBD-927D-846B1656C78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323" t="4490" r="22644" b="-952"/>
          <a:stretch/>
        </p:blipFill>
        <p:spPr>
          <a:xfrm>
            <a:off x="0" y="743212"/>
            <a:ext cx="9106678" cy="53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348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">
            <a:extLst>
              <a:ext uri="{FF2B5EF4-FFF2-40B4-BE49-F238E27FC236}">
                <a16:creationId xmlns:a16="http://schemas.microsoft.com/office/drawing/2014/main" id="{460B5D9D-E3DA-44AD-9ADA-CFD588139B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r="2025" b="2"/>
          <a:stretch/>
        </p:blipFill>
        <p:spPr>
          <a:xfrm>
            <a:off x="84523" y="485192"/>
            <a:ext cx="8989494" cy="5505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262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00BF6-A9B1-4112-BE57-0130F93D2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5F904-E452-4055-BAA8-3179C6747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Data visualisation</a:t>
            </a:r>
          </a:p>
          <a:p>
            <a:endParaRPr lang="en-GB" dirty="0"/>
          </a:p>
          <a:p>
            <a:r>
              <a:rPr lang="en-GB" dirty="0"/>
              <a:t>Can handle large amounts of data</a:t>
            </a:r>
          </a:p>
          <a:p>
            <a:endParaRPr lang="en-GB" dirty="0"/>
          </a:p>
          <a:p>
            <a:r>
              <a:rPr lang="en-GB" dirty="0"/>
              <a:t>Easy to learn</a:t>
            </a:r>
          </a:p>
          <a:p>
            <a:endParaRPr lang="en-GB" dirty="0"/>
          </a:p>
          <a:p>
            <a:r>
              <a:rPr lang="en-GB" dirty="0"/>
              <a:t>User experience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7669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74AB2-DCE3-4650-9602-E4D34F566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A63AE-BB57-4D64-B9CB-32B34CC75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Scheduling reports</a:t>
            </a:r>
          </a:p>
          <a:p>
            <a:endParaRPr lang="en-GB" dirty="0"/>
          </a:p>
          <a:p>
            <a:r>
              <a:rPr lang="en-GB" dirty="0"/>
              <a:t>No custom visual imports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Expensive</a:t>
            </a:r>
          </a:p>
          <a:p>
            <a:endParaRPr lang="en-GB" dirty="0"/>
          </a:p>
          <a:p>
            <a:r>
              <a:rPr lang="en-GB" dirty="0"/>
              <a:t>Limited data </a:t>
            </a:r>
            <a:r>
              <a:rPr lang="en-GB" dirty="0" err="1"/>
              <a:t>preprocessing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9735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0D1C9-DE57-445F-8F45-9F084EB62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400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D5626-BC4B-47F1-8485-58DEAF50AA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4641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2000" dirty="0"/>
              <a:t>We have only seen a glimpse of what tableau has to offer</a:t>
            </a:r>
          </a:p>
          <a:p>
            <a:endParaRPr lang="en-GB" sz="2000" dirty="0"/>
          </a:p>
          <a:p>
            <a:r>
              <a:rPr lang="en-GB" sz="2000" dirty="0"/>
              <a:t>To be continued in week 4 … 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BEE7A020-CBE3-4267-A770-ACE4788202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92" t="859" b="1492"/>
          <a:stretch/>
        </p:blipFill>
        <p:spPr>
          <a:xfrm>
            <a:off x="56834" y="3630229"/>
            <a:ext cx="2816996" cy="2680816"/>
          </a:xfrm>
          <a:prstGeom prst="rect">
            <a:avLst/>
          </a:prstGeom>
        </p:spPr>
      </p:pic>
      <p:pic>
        <p:nvPicPr>
          <p:cNvPr id="5" name="Picture Placeholder 5">
            <a:extLst>
              <a:ext uri="{FF2B5EF4-FFF2-40B4-BE49-F238E27FC236}">
                <a16:creationId xmlns:a16="http://schemas.microsoft.com/office/drawing/2014/main" id="{856BF2A9-B911-4435-86DA-E3299C193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3479" t="-1951" r="7491" b="1951"/>
          <a:stretch/>
        </p:blipFill>
        <p:spPr>
          <a:xfrm>
            <a:off x="2892066" y="3557974"/>
            <a:ext cx="6008064" cy="2753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417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03" y="1934419"/>
            <a:ext cx="7880868" cy="2450969"/>
          </a:xfrm>
        </p:spPr>
        <p:txBody>
          <a:bodyPr>
            <a:normAutofit/>
          </a:bodyPr>
          <a:lstStyle/>
          <a:p>
            <a:pPr algn="ctr"/>
            <a:r>
              <a:rPr lang="en-GB" sz="72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7135157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Sparta Global">
      <a:dk1>
        <a:srgbClr val="1A0D1D"/>
      </a:dk1>
      <a:lt1>
        <a:srgbClr val="F6C43A"/>
      </a:lt1>
      <a:dk2>
        <a:srgbClr val="942349"/>
      </a:dk2>
      <a:lt2>
        <a:srgbClr val="FEFFFF"/>
      </a:lt2>
      <a:accent1>
        <a:srgbClr val="E23661"/>
      </a:accent1>
      <a:accent2>
        <a:srgbClr val="F6C43A"/>
      </a:accent2>
      <a:accent3>
        <a:srgbClr val="942349"/>
      </a:accent3>
      <a:accent4>
        <a:srgbClr val="411F50"/>
      </a:accent4>
      <a:accent5>
        <a:srgbClr val="EBAA1D"/>
      </a:accent5>
      <a:accent6>
        <a:srgbClr val="1A0D1D"/>
      </a:accent6>
      <a:hlink>
        <a:srgbClr val="E23661"/>
      </a:hlink>
      <a:folHlink>
        <a:srgbClr val="942349"/>
      </a:folHlink>
    </a:clrScheme>
    <a:fontScheme name="Sparta Global">
      <a:majorFont>
        <a:latin typeface="DDC Hardware Regular"/>
        <a:ea typeface=""/>
        <a:cs typeface=""/>
      </a:majorFont>
      <a:minorFont>
        <a:latin typeface="Bw Glenn Sans"/>
        <a:ea typeface="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B9DAFD5A3BE841A8C512EE543EFD13" ma:contentTypeVersion="2" ma:contentTypeDescription="Create a new document." ma:contentTypeScope="" ma:versionID="bcdf57ed07c42cd7b54398d7651f2a32">
  <xsd:schema xmlns:xsd="http://www.w3.org/2001/XMLSchema" xmlns:xs="http://www.w3.org/2001/XMLSchema" xmlns:p="http://schemas.microsoft.com/office/2006/metadata/properties" xmlns:ns2="6292cffe-a264-48cd-a2c8-65350280a8ba" targetNamespace="http://schemas.microsoft.com/office/2006/metadata/properties" ma:root="true" ma:fieldsID="49d1bfb1d48383078c4a7e286400ee39" ns2:_="">
    <xsd:import namespace="6292cffe-a264-48cd-a2c8-65350280a8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92cffe-a264-48cd-a2c8-65350280a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62CC60-958D-411A-BB25-2F032FEC3FCD}">
  <ds:schemaRefs>
    <ds:schemaRef ds:uri="08d4c8f6-7a99-41c6-8f51-cb8e1e83f15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3AB8DE9-67B7-4D4A-8FCE-49B4067A55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92cffe-a264-48cd-a2c8-65350280a8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B953A9-B615-4AEE-BC56-AC9A723355A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112</Words>
  <Application>Microsoft Office PowerPoint</Application>
  <PresentationFormat>On-screen Show (4:3)</PresentationFormat>
  <Paragraphs>40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Bw Glenn Sans</vt:lpstr>
      <vt:lpstr>Agency FB</vt:lpstr>
      <vt:lpstr>Arial</vt:lpstr>
      <vt:lpstr>DDC Hardware Regular</vt:lpstr>
      <vt:lpstr>Consolas</vt:lpstr>
      <vt:lpstr>Calibri</vt:lpstr>
      <vt:lpstr>Depth</vt:lpstr>
      <vt:lpstr>Business Intelligence Using Tableau</vt:lpstr>
      <vt:lpstr>Content</vt:lpstr>
      <vt:lpstr>Introduction</vt:lpstr>
      <vt:lpstr>PowerPoint Presentation</vt:lpstr>
      <vt:lpstr>PowerPoint Presentation</vt:lpstr>
      <vt:lpstr>advantages</vt:lpstr>
      <vt:lpstr>Disadvantages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Intelligence Using Tableau</dc:title>
  <dc:creator>Reagan Prince</dc:creator>
  <cp:lastModifiedBy>Reagan Prince</cp:lastModifiedBy>
  <cp:revision>9</cp:revision>
  <dcterms:created xsi:type="dcterms:W3CDTF">2019-02-27T20:27:05Z</dcterms:created>
  <dcterms:modified xsi:type="dcterms:W3CDTF">2019-02-28T10:12:09Z</dcterms:modified>
</cp:coreProperties>
</file>